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ноября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вопросам ЕНС: 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уведомлений, направленных в 2023 году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через </a:t>
            </a:r>
            <a:r>
              <a:rPr lang="ru-RU" sz="23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ЛК </a:t>
            </a:r>
            <a:r>
              <a:rPr lang="ru-RU" sz="23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ЕПГУЕНС.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оплаты налогов в 2023 году (ЕНС), срок оплаты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01.12.2023.</a:t>
            </a: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Ссылка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длю 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ноября 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для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Интернет-сервисы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ФНС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МЧД доверенность. 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НПД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условиях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Оплата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имущественных налогов ФЛ за 2022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в здании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обособленного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подразделения №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УФНС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 по ЯНАО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-Сале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ул.50 лет Ямала д. 7.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1723</TotalTime>
  <Words>69</Words>
  <Application>Microsoft Office PowerPoint</Application>
  <PresentationFormat>Лист A4 (210x297 мм)</PresentationFormat>
  <Paragraphs>30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255</cp:revision>
  <cp:lastPrinted>2023-03-24T03:51:23Z</cp:lastPrinted>
  <dcterms:created xsi:type="dcterms:W3CDTF">2020-04-10T13:09:37Z</dcterms:created>
  <dcterms:modified xsi:type="dcterms:W3CDTF">2023-11-27T05:17:25Z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